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ieDvJaYzIpkjMMDY7EzGUsSVwy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f601381f9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f601381f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f601381f9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f601381f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92b3a7dbd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092b3a7db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f601381f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f601381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921dda76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0921dda7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921dda76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0921dda7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f601381f9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f601381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f601381f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f601381f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f601381f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f601381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f601381f9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f601381f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f601381f9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f601381f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hyperlink" Target="https://www.pewresearch.org/internet/2015/12/15/who-plays-video-games-and-identifies-as-a-gamer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gif"/><Relationship Id="rId4" Type="http://schemas.openxmlformats.org/officeDocument/2006/relationships/image" Target="../media/image11.jpg"/><Relationship Id="rId5" Type="http://schemas.openxmlformats.org/officeDocument/2006/relationships/hyperlink" Target="https://www.youtube.com/watch?v=jeq11f7Ip3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3.jpg"/><Relationship Id="rId5" Type="http://schemas.openxmlformats.org/officeDocument/2006/relationships/hyperlink" Target="https://www.justpushstart.com/2017/02/legend-zelda-breath-wild-season-pass-dlc-pack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3975" y="-162380"/>
            <a:ext cx="91440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CA"/>
              <a:t>Feral</a:t>
            </a:r>
            <a:endParaRPr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554" y="1337225"/>
            <a:ext cx="9060874" cy="460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f601381f9_0_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Game Mechanics Cont.</a:t>
            </a:r>
            <a:endParaRPr/>
          </a:p>
        </p:txBody>
      </p:sp>
      <p:sp>
        <p:nvSpPr>
          <p:cNvPr id="143" name="Google Shape;143;g10f601381f9_0_4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CA"/>
              <a:t>Pressure Plates</a:t>
            </a:r>
            <a:r>
              <a:rPr b="1" lang="en-CA"/>
              <a:t>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Description: </a:t>
            </a:r>
            <a:r>
              <a:rPr lang="en-CA"/>
              <a:t>An interactable object in the world that will have a specific behaviour when the correct item is placed on top.</a:t>
            </a:r>
            <a:endParaRPr/>
          </a:p>
        </p:txBody>
      </p:sp>
      <p:pic>
        <p:nvPicPr>
          <p:cNvPr id="144" name="Google Shape;144;g10f601381f9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375" y="3369375"/>
            <a:ext cx="5592400" cy="31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f601381f9_0_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Game Mechanics Cont.</a:t>
            </a:r>
            <a:endParaRPr/>
          </a:p>
        </p:txBody>
      </p:sp>
      <p:sp>
        <p:nvSpPr>
          <p:cNvPr id="150" name="Google Shape;150;g10f601381f9_0_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CA"/>
              <a:t>Interactive Doors</a:t>
            </a:r>
            <a:r>
              <a:rPr b="1" lang="en-CA"/>
              <a:t>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Description: </a:t>
            </a:r>
            <a:r>
              <a:rPr lang="en-CA"/>
              <a:t>A “barrier” object in the </a:t>
            </a:r>
            <a:r>
              <a:rPr lang="en-CA"/>
              <a:t>world</a:t>
            </a:r>
            <a:r>
              <a:rPr lang="en-CA"/>
              <a:t> where the player will have to find various items and or complete </a:t>
            </a:r>
            <a:r>
              <a:rPr lang="en-CA"/>
              <a:t>difficult</a:t>
            </a:r>
            <a:r>
              <a:rPr lang="en-CA"/>
              <a:t> tasks to progress further in the game.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Openable by keys/key cards and pressure plates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CA"/>
              <a:t>Displaying the status of the door (ie: Locked, Press ‘E’ to open)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92b3a7dbd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pics</a:t>
            </a:r>
            <a:endParaRPr/>
          </a:p>
        </p:txBody>
      </p:sp>
      <p:sp>
        <p:nvSpPr>
          <p:cNvPr id="156" name="Google Shape;156;g1092b3a7dbd_0_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7" name="Google Shape;157;g1092b3a7dbd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9355" y="878325"/>
            <a:ext cx="7306219" cy="410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092b3a7dbd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270992" y="2205850"/>
            <a:ext cx="7735469" cy="435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1092b3a7dbd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375" y="74000"/>
            <a:ext cx="6938050" cy="39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4"/>
          <p:cNvSpPr txBox="1"/>
          <p:nvPr>
            <p:ph type="title"/>
          </p:nvPr>
        </p:nvSpPr>
        <p:spPr>
          <a:xfrm>
            <a:off x="838199" y="415047"/>
            <a:ext cx="4783697" cy="936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CA"/>
              <a:t>Target Audience</a:t>
            </a:r>
            <a:endParaRPr/>
          </a:p>
        </p:txBody>
      </p:sp>
      <p:sp>
        <p:nvSpPr>
          <p:cNvPr id="166" name="Google Shape;166;p14"/>
          <p:cNvSpPr txBox="1"/>
          <p:nvPr>
            <p:ph idx="1" type="body"/>
          </p:nvPr>
        </p:nvSpPr>
        <p:spPr>
          <a:xfrm>
            <a:off x="838198" y="1351429"/>
            <a:ext cx="4783697" cy="40469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CA"/>
              <a:t>Casual Platformer Fan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CA" sz="2800"/>
              <a:t>Low barrier of entry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CA" sz="2800"/>
              <a:t>Broad subject matter appeal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CA" sz="2800"/>
              <a:t>Higher skill cap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CA" sz="2400"/>
              <a:t>Appeals to more experienced players</a:t>
            </a:r>
            <a:endParaRPr/>
          </a:p>
          <a:p>
            <a: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CA" sz="2400"/>
              <a:t>May limit accessibility</a:t>
            </a:r>
            <a:endParaRPr sz="2800"/>
          </a:p>
        </p:txBody>
      </p:sp>
      <p:pic>
        <p:nvPicPr>
          <p:cNvPr id="167" name="Google Shape;1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8424" y="1259392"/>
            <a:ext cx="5365375" cy="413900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4"/>
          <p:cNvSpPr txBox="1"/>
          <p:nvPr/>
        </p:nvSpPr>
        <p:spPr>
          <a:xfrm>
            <a:off x="5988424" y="5398395"/>
            <a:ext cx="60960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Via: </a:t>
            </a:r>
            <a:r>
              <a:rPr b="0" i="0" lang="en-CA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https://www.pewresearch.org/internet/2015/12/15/who-plays-video-games-and-identifies-as-a-gamer/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CA"/>
              <a:t>Target Audience Cont.</a:t>
            </a:r>
            <a:endParaRPr/>
          </a:p>
        </p:txBody>
      </p:sp>
      <p:sp>
        <p:nvSpPr>
          <p:cNvPr id="174" name="Google Shape;174;p15"/>
          <p:cNvSpPr txBox="1"/>
          <p:nvPr>
            <p:ph idx="1" type="body"/>
          </p:nvPr>
        </p:nvSpPr>
        <p:spPr>
          <a:xfrm>
            <a:off x="838200" y="1825625"/>
            <a:ext cx="572706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CA"/>
              <a:t>Speedrunners/Streaming Audience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CA"/>
              <a:t>Gameplay focused on momentum and flexible movement options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CA"/>
              <a:t>Immediately relatable world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CA"/>
              <a:t>High skill cap / Low barrier of entry</a:t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Mail Mole speedrun during Flame Fatales 2021" id="175" name="Google Shape;1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4880" y="3624480"/>
            <a:ext cx="4298919" cy="24181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ky, outdoor, building, city&#10;&#10;Description automatically generated" id="176" name="Google Shape;1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4879" y="815378"/>
            <a:ext cx="4298919" cy="268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5"/>
          <p:cNvSpPr txBox="1"/>
          <p:nvPr/>
        </p:nvSpPr>
        <p:spPr>
          <a:xfrm>
            <a:off x="6965402" y="6069241"/>
            <a:ext cx="609490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Footage via: </a:t>
            </a:r>
            <a:r>
              <a:rPr b="0" i="0" lang="en-CA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https://www.youtube.com/watch?v=jeq11f7Ip3s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CA"/>
              <a:t>Monetary Strategy</a:t>
            </a:r>
            <a:endParaRPr/>
          </a:p>
        </p:txBody>
      </p:sp>
      <p:sp>
        <p:nvSpPr>
          <p:cNvPr id="183" name="Google Shape;183;p16"/>
          <p:cNvSpPr txBox="1"/>
          <p:nvPr>
            <p:ph idx="1" type="body"/>
          </p:nvPr>
        </p:nvSpPr>
        <p:spPr>
          <a:xfrm>
            <a:off x="838200" y="1825625"/>
            <a:ext cx="669867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69498"/>
              <a:buChar char="•"/>
            </a:pPr>
            <a:r>
              <a:rPr lang="en-CA"/>
              <a:t>One Time Purchase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69498"/>
              <a:buChar char="•"/>
            </a:pPr>
            <a:r>
              <a:rPr lang="en-CA"/>
              <a:t>Targeted Retail Price is approx. CDN$15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ct val="81081"/>
              <a:buChar char="•"/>
            </a:pPr>
            <a:r>
              <a:rPr lang="en-CA"/>
              <a:t>Comparable to other indie platformer games</a:t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1081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1081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1081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1081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1081"/>
              <a:buNone/>
            </a:pPr>
            <a:r>
              <a:t/>
            </a:r>
            <a:endParaRPr/>
          </a:p>
          <a:p>
            <a: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81081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94594"/>
              <a:buNone/>
            </a:pPr>
            <a:r>
              <a:rPr lang="en-CA" sz="1000"/>
              <a:t>* Prices via Steam as of January 2022</a:t>
            </a:r>
            <a:endParaRPr/>
          </a:p>
        </p:txBody>
      </p:sp>
      <p:pic>
        <p:nvPicPr>
          <p:cNvPr descr="A screenshot of a computer&#10;&#10;Description automatically generated with medium confidence" id="184" name="Google Shape;1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8854" y="2335755"/>
            <a:ext cx="3714946" cy="552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&#10;&#10;Description automatically generated" id="185" name="Google Shape;18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8854" y="5670214"/>
            <a:ext cx="3714946" cy="5418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 with medium confidence" id="186" name="Google Shape;18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38854" y="5136078"/>
            <a:ext cx="3714946" cy="5341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87" name="Google Shape;187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8854" y="1825625"/>
            <a:ext cx="3714946" cy="528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 with medium confidence" id="188" name="Google Shape;18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38854" y="2886211"/>
            <a:ext cx="3714946" cy="545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89" name="Google Shape;189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38854" y="3403620"/>
            <a:ext cx="3714946" cy="541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/>
          <p:nvPr/>
        </p:nvSpPr>
        <p:spPr>
          <a:xfrm rot="5400000">
            <a:off x="8899709" y="2684653"/>
            <a:ext cx="1193236" cy="3714946"/>
          </a:xfrm>
          <a:prstGeom prst="leftRightArrowCallout">
            <a:avLst>
              <a:gd fmla="val 25000" name="adj1"/>
              <a:gd fmla="val 25000" name="adj2"/>
              <a:gd fmla="val 25000" name="adj3"/>
              <a:gd fmla="val 48123" name="adj4"/>
            </a:avLst>
          </a:prstGeom>
          <a:solidFill>
            <a:schemeClr val="accent1"/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6"/>
          <p:cNvSpPr txBox="1"/>
          <p:nvPr/>
        </p:nvSpPr>
        <p:spPr>
          <a:xfrm>
            <a:off x="7638854" y="4408678"/>
            <a:ext cx="37149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Expected Price Range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7"/>
          <p:cNvSpPr txBox="1"/>
          <p:nvPr>
            <p:ph type="title"/>
          </p:nvPr>
        </p:nvSpPr>
        <p:spPr>
          <a:xfrm>
            <a:off x="841249" y="539578"/>
            <a:ext cx="5981278" cy="168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CA" sz="4000"/>
              <a:t>Additional Monetary Considerations</a:t>
            </a:r>
            <a:endParaRPr/>
          </a:p>
        </p:txBody>
      </p:sp>
      <p:sp>
        <p:nvSpPr>
          <p:cNvPr id="198" name="Google Shape;198;p17"/>
          <p:cNvSpPr txBox="1"/>
          <p:nvPr>
            <p:ph idx="1" type="body"/>
          </p:nvPr>
        </p:nvSpPr>
        <p:spPr>
          <a:xfrm>
            <a:off x="838201" y="2409568"/>
            <a:ext cx="5981278" cy="3690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CA" sz="2000"/>
              <a:t>Two potential streams for generating further revenue: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CA" sz="2000"/>
              <a:t>Additional DLC Levels built on top of base game mechanics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CA" sz="2000"/>
              <a:t>Re-use of movement mechanics in a larger title to help offset development costs</a:t>
            </a:r>
            <a:endParaRPr/>
          </a:p>
        </p:txBody>
      </p:sp>
      <p:pic>
        <p:nvPicPr>
          <p:cNvPr descr="Graphical user interface, text, application, email&#10;&#10;Description automatically generated" id="199" name="Google Shape;19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5150" y="874150"/>
            <a:ext cx="4615611" cy="1350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Legend of Zelda: Breath of the Wild Has A Season Pass With DLC Packs" id="200" name="Google Shape;20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5150" y="2961503"/>
            <a:ext cx="4615611" cy="313861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7"/>
          <p:cNvSpPr txBox="1"/>
          <p:nvPr/>
        </p:nvSpPr>
        <p:spPr>
          <a:xfrm>
            <a:off x="7285150" y="6178924"/>
            <a:ext cx="472437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via: </a:t>
            </a:r>
            <a:r>
              <a:rPr b="0" i="0" lang="en-CA" sz="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https://www.justpushstart.com/2017/02/legend-zelda-breath-wild-season-pass-dlc-packs/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f601381f9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General Overview</a:t>
            </a:r>
            <a:endParaRPr/>
          </a:p>
        </p:txBody>
      </p:sp>
      <p:sp>
        <p:nvSpPr>
          <p:cNvPr id="91" name="Google Shape;91;g10f601381f9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Genre is a 3D puzzle platformer (think of something like Jump King combined with Human Fall Flat)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Various points where players can fall and lose progress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“Safe” points where there is no challenging platforming, but instead a puzzle/task has to be solved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921dda769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Game Story</a:t>
            </a:r>
            <a:endParaRPr/>
          </a:p>
        </p:txBody>
      </p:sp>
      <p:sp>
        <p:nvSpPr>
          <p:cNvPr id="97" name="Google Shape;97;g10921dda769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Players are thrust into the world through the eyes of Luna, a feral cat living in the heart of New York City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On a mission to rescue recently kidnapped kittens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Simple plot, linear and easy to follow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921dda769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/>
              <a:t>Game Story Cont.</a:t>
            </a:r>
            <a:endParaRPr/>
          </a:p>
        </p:txBody>
      </p:sp>
      <p:sp>
        <p:nvSpPr>
          <p:cNvPr id="103" name="Google Shape;103;g10921dda769_0_5"/>
          <p:cNvSpPr txBox="1"/>
          <p:nvPr>
            <p:ph idx="1" type="body"/>
          </p:nvPr>
        </p:nvSpPr>
        <p:spPr>
          <a:xfrm>
            <a:off x="600675" y="18998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CA"/>
              <a:t>NOT intended to be a story driven experience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CA"/>
              <a:t>Basic plot points provide fundamental context of the world and the purpose of Luna’s adventure 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CA"/>
              <a:t>Emphasis on complimenting the game mechanics through story elements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f601381f9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Game Mechanics</a:t>
            </a:r>
            <a:endParaRPr/>
          </a:p>
        </p:txBody>
      </p:sp>
      <p:sp>
        <p:nvSpPr>
          <p:cNvPr id="109" name="Google Shape;109;g10f601381f9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CA"/>
              <a:t>Picking up &amp; Holding Objects: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Control</a:t>
            </a:r>
            <a:r>
              <a:rPr lang="en-CA"/>
              <a:t>: Hold LMB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Description</a:t>
            </a:r>
            <a:r>
              <a:rPr lang="en-CA"/>
              <a:t>: Allows the player to hold and move various objects within the world. Objects will float directly in front of the player as opposed to having a holding animation.</a:t>
            </a:r>
            <a:endParaRPr/>
          </a:p>
        </p:txBody>
      </p:sp>
      <p:pic>
        <p:nvPicPr>
          <p:cNvPr id="110" name="Google Shape;110;g10f601381f9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150" y="4037625"/>
            <a:ext cx="5355650" cy="258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f601381f9_0_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Game Mechanics Cont.</a:t>
            </a:r>
            <a:endParaRPr/>
          </a:p>
        </p:txBody>
      </p:sp>
      <p:sp>
        <p:nvSpPr>
          <p:cNvPr id="116" name="Google Shape;116;g10f601381f9_0_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CA"/>
              <a:t>Throwing Objects: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Control: </a:t>
            </a:r>
            <a:r>
              <a:rPr lang="en-CA"/>
              <a:t>Press RMB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Description: </a:t>
            </a:r>
            <a:r>
              <a:rPr lang="en-CA"/>
              <a:t>Item being held by the player will be thrown in the direction the player is looking. This mechanic will be </a:t>
            </a:r>
            <a:r>
              <a:rPr lang="en-CA"/>
              <a:t>important</a:t>
            </a:r>
            <a:r>
              <a:rPr lang="en-CA"/>
              <a:t> when solving various puzzle challenges. (Throwing items into desired areas, breakable items)</a:t>
            </a:r>
            <a:endParaRPr/>
          </a:p>
        </p:txBody>
      </p:sp>
      <p:pic>
        <p:nvPicPr>
          <p:cNvPr id="117" name="Google Shape;117;g10f601381f9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1250" y="4105100"/>
            <a:ext cx="4382551" cy="27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f601381f9_0_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Game Mechanics Cont.</a:t>
            </a:r>
            <a:endParaRPr/>
          </a:p>
        </p:txBody>
      </p:sp>
      <p:sp>
        <p:nvSpPr>
          <p:cNvPr id="123" name="Google Shape;123;g10f601381f9_0_2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CA"/>
              <a:t>Jumping</a:t>
            </a:r>
            <a:r>
              <a:rPr b="1" lang="en-CA"/>
              <a:t>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Control: </a:t>
            </a:r>
            <a:r>
              <a:rPr lang="en-CA"/>
              <a:t>Press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Description: </a:t>
            </a:r>
            <a:r>
              <a:rPr lang="en-CA"/>
              <a:t>Players will have 2 jumps (double jump). Jump charges will be recharged when the player collides with the ground.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f601381f9_0_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Game Mechanics Cont.</a:t>
            </a:r>
            <a:endParaRPr/>
          </a:p>
        </p:txBody>
      </p:sp>
      <p:sp>
        <p:nvSpPr>
          <p:cNvPr id="129" name="Google Shape;129;g10f601381f9_0_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CA"/>
              <a:t>Climbing</a:t>
            </a:r>
            <a:r>
              <a:rPr b="1" lang="en-CA"/>
              <a:t>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Control: </a:t>
            </a:r>
            <a:r>
              <a:rPr lang="en-CA"/>
              <a:t>Hold </a:t>
            </a:r>
            <a:r>
              <a:rPr lang="en-CA"/>
              <a:t>SPACE + Directional Key (WASD)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Description: </a:t>
            </a:r>
            <a:r>
              <a:rPr lang="en-CA"/>
              <a:t>When colliding with a wall, players can hold SPACE + a directional key to climb. The distance the player will climb will be proportional to there horizontal &amp; vertical velocity when the initial collision takes place.</a:t>
            </a:r>
            <a:endParaRPr/>
          </a:p>
        </p:txBody>
      </p:sp>
      <p:pic>
        <p:nvPicPr>
          <p:cNvPr id="130" name="Google Shape;130;g10f601381f9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000" y="4023200"/>
            <a:ext cx="4900125" cy="26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f601381f9_0_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Game Mechanics Cont.</a:t>
            </a:r>
            <a:endParaRPr/>
          </a:p>
        </p:txBody>
      </p:sp>
      <p:sp>
        <p:nvSpPr>
          <p:cNvPr id="136" name="Google Shape;136;g10f601381f9_0_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CA"/>
              <a:t>Slacklines/Balancing</a:t>
            </a:r>
            <a:r>
              <a:rPr b="1" lang="en-CA"/>
              <a:t>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Control: </a:t>
            </a:r>
            <a:r>
              <a:rPr lang="en-CA"/>
              <a:t>Press </a:t>
            </a:r>
            <a:r>
              <a:rPr lang="en-CA"/>
              <a:t>A &amp; 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CA"/>
              <a:t>Description: </a:t>
            </a:r>
            <a:r>
              <a:rPr lang="en-CA"/>
              <a:t>A minigame activity where the player will perform a “balancing act” across tightrope-like terrain. Player will have to use A or D to ensure the character is not leaning too far in one direction.</a:t>
            </a:r>
            <a:endParaRPr/>
          </a:p>
        </p:txBody>
      </p:sp>
      <p:pic>
        <p:nvPicPr>
          <p:cNvPr id="137" name="Google Shape;137;g10f601381f9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375" y="4040275"/>
            <a:ext cx="5215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2022-01-13T21:26:01Z</dcterms:created>
  <dc:creator>Jordan Mcc</dc:creator>
</cp:coreProperties>
</file>